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52" r:id="rId1"/>
  </p:sldMasterIdLst>
  <p:sldIdLst>
    <p:sldId id="256" r:id="rId2"/>
    <p:sldId id="258" r:id="rId3"/>
    <p:sldId id="262" r:id="rId4"/>
    <p:sldId id="263" r:id="rId5"/>
    <p:sldId id="264" r:id="rId6"/>
    <p:sldId id="265" r:id="rId7"/>
    <p:sldId id="266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C401"/>
    <a:srgbClr val="EEDE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4" autoAdjust="0"/>
    <p:restoredTop sz="94660"/>
  </p:normalViewPr>
  <p:slideViewPr>
    <p:cSldViewPr snapToGrid="0">
      <p:cViewPr varScale="1">
        <p:scale>
          <a:sx n="97" d="100"/>
          <a:sy n="97" d="100"/>
        </p:scale>
        <p:origin x="72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0627" y="1346947"/>
            <a:ext cx="7737857" cy="304217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8670" y="1432223"/>
            <a:ext cx="759333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6400" b="0" cap="all" baseline="0">
                <a:blipFill dpi="0" rotWithShape="1">
                  <a:blip r:embed="rId3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2386" y="4389120"/>
            <a:ext cx="5918454" cy="1069848"/>
          </a:xfrm>
        </p:spPr>
        <p:txBody>
          <a:bodyPr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smtClean="0"/>
              <a:t>4/22/2016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12805" y="6272785"/>
            <a:ext cx="4745736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740203" y="1346951"/>
            <a:ext cx="7590272" cy="610005"/>
            <a:chOff x="920833" y="1346946"/>
            <a:chExt cx="10120363" cy="610005"/>
          </a:xfrm>
        </p:grpSpPr>
        <p:grpSp>
          <p:nvGrpSpPr>
            <p:cNvPr id="15" name="Group 14"/>
            <p:cNvGrpSpPr/>
            <p:nvPr userDrawn="1"/>
          </p:nvGrpSpPr>
          <p:grpSpPr>
            <a:xfrm>
              <a:off x="920833" y="1346946"/>
              <a:ext cx="2965372" cy="603349"/>
              <a:chOff x="259228" y="4912231"/>
              <a:chExt cx="2965372" cy="603349"/>
            </a:xfrm>
          </p:grpSpPr>
          <p:sp>
            <p:nvSpPr>
              <p:cNvPr id="29" name="Parallelogram 28"/>
              <p:cNvSpPr/>
              <p:nvPr userDrawn="1"/>
            </p:nvSpPr>
            <p:spPr>
              <a:xfrm>
                <a:off x="259228" y="4917989"/>
                <a:ext cx="363557" cy="597540"/>
              </a:xfrm>
              <a:prstGeom prst="parallelogram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350"/>
              </a:p>
            </p:txBody>
          </p:sp>
          <p:sp>
            <p:nvSpPr>
              <p:cNvPr id="30" name="Parallelogram 29"/>
              <p:cNvSpPr/>
              <p:nvPr userDrawn="1"/>
            </p:nvSpPr>
            <p:spPr>
              <a:xfrm>
                <a:off x="909682" y="4917989"/>
                <a:ext cx="363557" cy="597540"/>
              </a:xfrm>
              <a:prstGeom prst="parallelogram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350"/>
              </a:p>
            </p:txBody>
          </p:sp>
          <p:sp>
            <p:nvSpPr>
              <p:cNvPr id="31" name="Parallelogram 30"/>
              <p:cNvSpPr/>
              <p:nvPr userDrawn="1"/>
            </p:nvSpPr>
            <p:spPr>
              <a:xfrm>
                <a:off x="1560136" y="4912231"/>
                <a:ext cx="363557" cy="597540"/>
              </a:xfrm>
              <a:prstGeom prst="parallelogram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350"/>
              </a:p>
            </p:txBody>
          </p:sp>
          <p:sp>
            <p:nvSpPr>
              <p:cNvPr id="32" name="Parallelogram 31"/>
              <p:cNvSpPr/>
              <p:nvPr userDrawn="1"/>
            </p:nvSpPr>
            <p:spPr>
              <a:xfrm>
                <a:off x="2210590" y="4918040"/>
                <a:ext cx="363557" cy="597540"/>
              </a:xfrm>
              <a:prstGeom prst="parallelogram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350"/>
              </a:p>
            </p:txBody>
          </p:sp>
          <p:sp>
            <p:nvSpPr>
              <p:cNvPr id="33" name="Parallelogram 32"/>
              <p:cNvSpPr/>
              <p:nvPr userDrawn="1"/>
            </p:nvSpPr>
            <p:spPr>
              <a:xfrm>
                <a:off x="2861043" y="4912231"/>
                <a:ext cx="363557" cy="597540"/>
              </a:xfrm>
              <a:prstGeom prst="parallelogram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350"/>
              </a:p>
            </p:txBody>
          </p:sp>
        </p:grpSp>
        <p:grpSp>
          <p:nvGrpSpPr>
            <p:cNvPr id="16" name="Group 15"/>
            <p:cNvGrpSpPr/>
            <p:nvPr userDrawn="1"/>
          </p:nvGrpSpPr>
          <p:grpSpPr>
            <a:xfrm>
              <a:off x="7476422" y="1353602"/>
              <a:ext cx="2965372" cy="603349"/>
              <a:chOff x="259228" y="4912231"/>
              <a:chExt cx="2965372" cy="603349"/>
            </a:xfrm>
          </p:grpSpPr>
          <p:sp>
            <p:nvSpPr>
              <p:cNvPr id="24" name="Parallelogram 23"/>
              <p:cNvSpPr/>
              <p:nvPr userDrawn="1"/>
            </p:nvSpPr>
            <p:spPr>
              <a:xfrm>
                <a:off x="259228" y="4917989"/>
                <a:ext cx="363557" cy="597540"/>
              </a:xfrm>
              <a:prstGeom prst="parallelogram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350"/>
              </a:p>
            </p:txBody>
          </p:sp>
          <p:sp>
            <p:nvSpPr>
              <p:cNvPr id="25" name="Parallelogram 24"/>
              <p:cNvSpPr/>
              <p:nvPr userDrawn="1"/>
            </p:nvSpPr>
            <p:spPr>
              <a:xfrm>
                <a:off x="909682" y="4917989"/>
                <a:ext cx="363557" cy="597540"/>
              </a:xfrm>
              <a:prstGeom prst="parallelogram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350"/>
              </a:p>
            </p:txBody>
          </p:sp>
          <p:sp>
            <p:nvSpPr>
              <p:cNvPr id="26" name="Parallelogram 25"/>
              <p:cNvSpPr/>
              <p:nvPr userDrawn="1"/>
            </p:nvSpPr>
            <p:spPr>
              <a:xfrm>
                <a:off x="1560136" y="4912231"/>
                <a:ext cx="363557" cy="597540"/>
              </a:xfrm>
              <a:prstGeom prst="parallelogram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350"/>
              </a:p>
            </p:txBody>
          </p:sp>
          <p:sp>
            <p:nvSpPr>
              <p:cNvPr id="27" name="Parallelogram 26"/>
              <p:cNvSpPr/>
              <p:nvPr userDrawn="1"/>
            </p:nvSpPr>
            <p:spPr>
              <a:xfrm>
                <a:off x="2210590" y="4918040"/>
                <a:ext cx="363557" cy="597540"/>
              </a:xfrm>
              <a:prstGeom prst="parallelogram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350"/>
              </a:p>
            </p:txBody>
          </p:sp>
          <p:sp>
            <p:nvSpPr>
              <p:cNvPr id="28" name="Parallelogram 27"/>
              <p:cNvSpPr/>
              <p:nvPr userDrawn="1"/>
            </p:nvSpPr>
            <p:spPr>
              <a:xfrm>
                <a:off x="2861043" y="4912231"/>
                <a:ext cx="363557" cy="597540"/>
              </a:xfrm>
              <a:prstGeom prst="parallelogram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350"/>
              </a:p>
            </p:txBody>
          </p:sp>
        </p:grpSp>
        <p:grpSp>
          <p:nvGrpSpPr>
            <p:cNvPr id="17" name="Group 16"/>
            <p:cNvGrpSpPr/>
            <p:nvPr userDrawn="1"/>
          </p:nvGrpSpPr>
          <p:grpSpPr>
            <a:xfrm>
              <a:off x="4173101" y="1350186"/>
              <a:ext cx="2965372" cy="603349"/>
              <a:chOff x="259228" y="4912231"/>
              <a:chExt cx="2965372" cy="603349"/>
            </a:xfrm>
          </p:grpSpPr>
          <p:sp>
            <p:nvSpPr>
              <p:cNvPr id="19" name="Parallelogram 18"/>
              <p:cNvSpPr/>
              <p:nvPr userDrawn="1"/>
            </p:nvSpPr>
            <p:spPr>
              <a:xfrm>
                <a:off x="259228" y="4917989"/>
                <a:ext cx="363557" cy="597540"/>
              </a:xfrm>
              <a:prstGeom prst="parallelogram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350"/>
              </a:p>
            </p:txBody>
          </p:sp>
          <p:sp>
            <p:nvSpPr>
              <p:cNvPr id="20" name="Parallelogram 19"/>
              <p:cNvSpPr/>
              <p:nvPr userDrawn="1"/>
            </p:nvSpPr>
            <p:spPr>
              <a:xfrm>
                <a:off x="909682" y="4917989"/>
                <a:ext cx="363557" cy="597540"/>
              </a:xfrm>
              <a:prstGeom prst="parallelogram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350"/>
              </a:p>
            </p:txBody>
          </p:sp>
          <p:sp>
            <p:nvSpPr>
              <p:cNvPr id="21" name="Parallelogram 20"/>
              <p:cNvSpPr/>
              <p:nvPr userDrawn="1"/>
            </p:nvSpPr>
            <p:spPr>
              <a:xfrm>
                <a:off x="1560136" y="4912231"/>
                <a:ext cx="363557" cy="597540"/>
              </a:xfrm>
              <a:prstGeom prst="parallelogram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350"/>
              </a:p>
            </p:txBody>
          </p:sp>
          <p:sp>
            <p:nvSpPr>
              <p:cNvPr id="22" name="Parallelogram 21"/>
              <p:cNvSpPr/>
              <p:nvPr userDrawn="1"/>
            </p:nvSpPr>
            <p:spPr>
              <a:xfrm>
                <a:off x="2210590" y="4918040"/>
                <a:ext cx="363557" cy="597540"/>
              </a:xfrm>
              <a:prstGeom prst="parallelogram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350"/>
              </a:p>
            </p:txBody>
          </p:sp>
          <p:sp>
            <p:nvSpPr>
              <p:cNvPr id="23" name="Parallelogram 22"/>
              <p:cNvSpPr/>
              <p:nvPr userDrawn="1"/>
            </p:nvSpPr>
            <p:spPr>
              <a:xfrm>
                <a:off x="2861043" y="4912231"/>
                <a:ext cx="363557" cy="597540"/>
              </a:xfrm>
              <a:prstGeom prst="parallelogram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350"/>
              </a:p>
            </p:txBody>
          </p:sp>
        </p:grpSp>
        <p:sp>
          <p:nvSpPr>
            <p:cNvPr id="18" name="Parallelogram 17"/>
            <p:cNvSpPr/>
            <p:nvPr userDrawn="1"/>
          </p:nvSpPr>
          <p:spPr>
            <a:xfrm>
              <a:off x="10677639" y="1353602"/>
              <a:ext cx="363557" cy="597540"/>
            </a:xfrm>
            <a:prstGeom prst="parallelogram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/>
            </a:p>
          </p:txBody>
        </p:sp>
      </p:grpSp>
      <p:grpSp>
        <p:nvGrpSpPr>
          <p:cNvPr id="54" name="Group 53"/>
          <p:cNvGrpSpPr/>
          <p:nvPr userDrawn="1"/>
        </p:nvGrpSpPr>
        <p:grpSpPr>
          <a:xfrm>
            <a:off x="764419" y="3779116"/>
            <a:ext cx="7590272" cy="610005"/>
            <a:chOff x="920833" y="1346946"/>
            <a:chExt cx="10120363" cy="610005"/>
          </a:xfrm>
        </p:grpSpPr>
        <p:grpSp>
          <p:nvGrpSpPr>
            <p:cNvPr id="55" name="Group 54"/>
            <p:cNvGrpSpPr/>
            <p:nvPr userDrawn="1"/>
          </p:nvGrpSpPr>
          <p:grpSpPr>
            <a:xfrm>
              <a:off x="920833" y="1346946"/>
              <a:ext cx="2965372" cy="603349"/>
              <a:chOff x="259228" y="4912231"/>
              <a:chExt cx="2965372" cy="603349"/>
            </a:xfrm>
          </p:grpSpPr>
          <p:sp>
            <p:nvSpPr>
              <p:cNvPr id="69" name="Parallelogram 68"/>
              <p:cNvSpPr/>
              <p:nvPr userDrawn="1"/>
            </p:nvSpPr>
            <p:spPr>
              <a:xfrm>
                <a:off x="259228" y="4917989"/>
                <a:ext cx="363557" cy="597540"/>
              </a:xfrm>
              <a:prstGeom prst="parallelogram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350"/>
              </a:p>
            </p:txBody>
          </p:sp>
          <p:sp>
            <p:nvSpPr>
              <p:cNvPr id="70" name="Parallelogram 69"/>
              <p:cNvSpPr/>
              <p:nvPr userDrawn="1"/>
            </p:nvSpPr>
            <p:spPr>
              <a:xfrm>
                <a:off x="909682" y="4917989"/>
                <a:ext cx="363557" cy="597540"/>
              </a:xfrm>
              <a:prstGeom prst="parallelogram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350"/>
              </a:p>
            </p:txBody>
          </p:sp>
          <p:sp>
            <p:nvSpPr>
              <p:cNvPr id="71" name="Parallelogram 70"/>
              <p:cNvSpPr/>
              <p:nvPr userDrawn="1"/>
            </p:nvSpPr>
            <p:spPr>
              <a:xfrm>
                <a:off x="1560136" y="4912231"/>
                <a:ext cx="363557" cy="597540"/>
              </a:xfrm>
              <a:prstGeom prst="parallelogram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350"/>
              </a:p>
            </p:txBody>
          </p:sp>
          <p:sp>
            <p:nvSpPr>
              <p:cNvPr id="72" name="Parallelogram 71"/>
              <p:cNvSpPr/>
              <p:nvPr userDrawn="1"/>
            </p:nvSpPr>
            <p:spPr>
              <a:xfrm>
                <a:off x="2210590" y="4918040"/>
                <a:ext cx="363557" cy="597540"/>
              </a:xfrm>
              <a:prstGeom prst="parallelogram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350"/>
              </a:p>
            </p:txBody>
          </p:sp>
          <p:sp>
            <p:nvSpPr>
              <p:cNvPr id="73" name="Parallelogram 72"/>
              <p:cNvSpPr/>
              <p:nvPr userDrawn="1"/>
            </p:nvSpPr>
            <p:spPr>
              <a:xfrm>
                <a:off x="2861043" y="4912231"/>
                <a:ext cx="363557" cy="597540"/>
              </a:xfrm>
              <a:prstGeom prst="parallelogram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350"/>
              </a:p>
            </p:txBody>
          </p:sp>
        </p:grpSp>
        <p:grpSp>
          <p:nvGrpSpPr>
            <p:cNvPr id="56" name="Group 55"/>
            <p:cNvGrpSpPr/>
            <p:nvPr userDrawn="1"/>
          </p:nvGrpSpPr>
          <p:grpSpPr>
            <a:xfrm>
              <a:off x="7476422" y="1353602"/>
              <a:ext cx="2965372" cy="603349"/>
              <a:chOff x="259228" y="4912231"/>
              <a:chExt cx="2965372" cy="603349"/>
            </a:xfrm>
          </p:grpSpPr>
          <p:sp>
            <p:nvSpPr>
              <p:cNvPr id="64" name="Parallelogram 63"/>
              <p:cNvSpPr/>
              <p:nvPr userDrawn="1"/>
            </p:nvSpPr>
            <p:spPr>
              <a:xfrm>
                <a:off x="259228" y="4917989"/>
                <a:ext cx="363557" cy="597540"/>
              </a:xfrm>
              <a:prstGeom prst="parallelogram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350"/>
              </a:p>
            </p:txBody>
          </p:sp>
          <p:sp>
            <p:nvSpPr>
              <p:cNvPr id="65" name="Parallelogram 64"/>
              <p:cNvSpPr/>
              <p:nvPr userDrawn="1"/>
            </p:nvSpPr>
            <p:spPr>
              <a:xfrm>
                <a:off x="909682" y="4917989"/>
                <a:ext cx="363557" cy="597540"/>
              </a:xfrm>
              <a:prstGeom prst="parallelogram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350"/>
              </a:p>
            </p:txBody>
          </p:sp>
          <p:sp>
            <p:nvSpPr>
              <p:cNvPr id="66" name="Parallelogram 65"/>
              <p:cNvSpPr/>
              <p:nvPr userDrawn="1"/>
            </p:nvSpPr>
            <p:spPr>
              <a:xfrm>
                <a:off x="1560136" y="4912231"/>
                <a:ext cx="363557" cy="597540"/>
              </a:xfrm>
              <a:prstGeom prst="parallelogram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350"/>
              </a:p>
            </p:txBody>
          </p:sp>
          <p:sp>
            <p:nvSpPr>
              <p:cNvPr id="67" name="Parallelogram 66"/>
              <p:cNvSpPr/>
              <p:nvPr userDrawn="1"/>
            </p:nvSpPr>
            <p:spPr>
              <a:xfrm>
                <a:off x="2210590" y="4918040"/>
                <a:ext cx="363557" cy="597540"/>
              </a:xfrm>
              <a:prstGeom prst="parallelogram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350"/>
              </a:p>
            </p:txBody>
          </p:sp>
          <p:sp>
            <p:nvSpPr>
              <p:cNvPr id="68" name="Parallelogram 67"/>
              <p:cNvSpPr/>
              <p:nvPr userDrawn="1"/>
            </p:nvSpPr>
            <p:spPr>
              <a:xfrm>
                <a:off x="2861043" y="4912231"/>
                <a:ext cx="363557" cy="597540"/>
              </a:xfrm>
              <a:prstGeom prst="parallelogram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350"/>
              </a:p>
            </p:txBody>
          </p:sp>
        </p:grpSp>
        <p:grpSp>
          <p:nvGrpSpPr>
            <p:cNvPr id="57" name="Group 56"/>
            <p:cNvGrpSpPr/>
            <p:nvPr userDrawn="1"/>
          </p:nvGrpSpPr>
          <p:grpSpPr>
            <a:xfrm>
              <a:off x="4173101" y="1350186"/>
              <a:ext cx="2965372" cy="603349"/>
              <a:chOff x="259228" y="4912231"/>
              <a:chExt cx="2965372" cy="603349"/>
            </a:xfrm>
          </p:grpSpPr>
          <p:sp>
            <p:nvSpPr>
              <p:cNvPr id="59" name="Parallelogram 58"/>
              <p:cNvSpPr/>
              <p:nvPr userDrawn="1"/>
            </p:nvSpPr>
            <p:spPr>
              <a:xfrm>
                <a:off x="259228" y="4917989"/>
                <a:ext cx="363557" cy="597540"/>
              </a:xfrm>
              <a:prstGeom prst="parallelogram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350"/>
              </a:p>
            </p:txBody>
          </p:sp>
          <p:sp>
            <p:nvSpPr>
              <p:cNvPr id="60" name="Parallelogram 59"/>
              <p:cNvSpPr/>
              <p:nvPr userDrawn="1"/>
            </p:nvSpPr>
            <p:spPr>
              <a:xfrm>
                <a:off x="909682" y="4917989"/>
                <a:ext cx="363557" cy="597540"/>
              </a:xfrm>
              <a:prstGeom prst="parallelogram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350"/>
              </a:p>
            </p:txBody>
          </p:sp>
          <p:sp>
            <p:nvSpPr>
              <p:cNvPr id="61" name="Parallelogram 60"/>
              <p:cNvSpPr/>
              <p:nvPr userDrawn="1"/>
            </p:nvSpPr>
            <p:spPr>
              <a:xfrm>
                <a:off x="1560136" y="4912231"/>
                <a:ext cx="363557" cy="597540"/>
              </a:xfrm>
              <a:prstGeom prst="parallelogram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350"/>
              </a:p>
            </p:txBody>
          </p:sp>
          <p:sp>
            <p:nvSpPr>
              <p:cNvPr id="62" name="Parallelogram 61"/>
              <p:cNvSpPr/>
              <p:nvPr userDrawn="1"/>
            </p:nvSpPr>
            <p:spPr>
              <a:xfrm>
                <a:off x="2210590" y="4918040"/>
                <a:ext cx="363557" cy="597540"/>
              </a:xfrm>
              <a:prstGeom prst="parallelogram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350"/>
              </a:p>
            </p:txBody>
          </p:sp>
          <p:sp>
            <p:nvSpPr>
              <p:cNvPr id="63" name="Parallelogram 62"/>
              <p:cNvSpPr/>
              <p:nvPr userDrawn="1"/>
            </p:nvSpPr>
            <p:spPr>
              <a:xfrm>
                <a:off x="2861043" y="4912231"/>
                <a:ext cx="363557" cy="597540"/>
              </a:xfrm>
              <a:prstGeom prst="parallelogram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350"/>
              </a:p>
            </p:txBody>
          </p:sp>
        </p:grpSp>
        <p:sp>
          <p:nvSpPr>
            <p:cNvPr id="58" name="Parallelogram 57"/>
            <p:cNvSpPr/>
            <p:nvPr userDrawn="1"/>
          </p:nvSpPr>
          <p:spPr>
            <a:xfrm>
              <a:off x="10677639" y="1353602"/>
              <a:ext cx="363557" cy="597540"/>
            </a:xfrm>
            <a:prstGeom prst="parallelogram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/>
            </a:p>
          </p:txBody>
        </p:sp>
      </p:grpSp>
    </p:spTree>
    <p:extLst>
      <p:ext uri="{BB962C8B-B14F-4D97-AF65-F5344CB8AC3E}">
        <p14:creationId xmlns:p14="http://schemas.microsoft.com/office/powerpoint/2010/main" val="2073805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smtClean="0"/>
              <a:t>4/22/2016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05481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533400"/>
            <a:ext cx="1914525" cy="5638800"/>
          </a:xfrm>
        </p:spPr>
        <p:txBody>
          <a:bodyPr vert="eaVert"/>
          <a:lstStyle>
            <a:lvl1pPr>
              <a:defRPr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533400"/>
            <a:ext cx="5629275" cy="5638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smtClean="0"/>
              <a:t>4/22/2016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81704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Group 37"/>
          <p:cNvGrpSpPr/>
          <p:nvPr userDrawn="1"/>
        </p:nvGrpSpPr>
        <p:grpSpPr>
          <a:xfrm>
            <a:off x="1" y="4915775"/>
            <a:ext cx="9524087" cy="1944184"/>
            <a:chOff x="-1" y="4901920"/>
            <a:chExt cx="12698782" cy="1944184"/>
          </a:xfrm>
        </p:grpSpPr>
        <p:sp>
          <p:nvSpPr>
            <p:cNvPr id="11" name="Rectangle 10"/>
            <p:cNvSpPr/>
            <p:nvPr userDrawn="1"/>
          </p:nvSpPr>
          <p:spPr>
            <a:xfrm>
              <a:off x="-1" y="4906094"/>
              <a:ext cx="12192000" cy="1940010"/>
            </a:xfrm>
            <a:prstGeom prst="rect">
              <a:avLst/>
            </a:prstGeom>
            <a:solidFill>
              <a:srgbClr val="F0C40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/>
            </a:p>
          </p:txBody>
        </p:sp>
        <p:grpSp>
          <p:nvGrpSpPr>
            <p:cNvPr id="37" name="Group 36"/>
            <p:cNvGrpSpPr/>
            <p:nvPr userDrawn="1"/>
          </p:nvGrpSpPr>
          <p:grpSpPr>
            <a:xfrm>
              <a:off x="148796" y="4901920"/>
              <a:ext cx="12549985" cy="603349"/>
              <a:chOff x="-93578" y="4901920"/>
              <a:chExt cx="12549985" cy="603349"/>
            </a:xfrm>
          </p:grpSpPr>
          <p:grpSp>
            <p:nvGrpSpPr>
              <p:cNvPr id="13" name="Group 12"/>
              <p:cNvGrpSpPr/>
              <p:nvPr userDrawn="1"/>
            </p:nvGrpSpPr>
            <p:grpSpPr>
              <a:xfrm>
                <a:off x="-93578" y="4901920"/>
                <a:ext cx="2965372" cy="603349"/>
                <a:chOff x="259228" y="4912231"/>
                <a:chExt cx="2965372" cy="603349"/>
              </a:xfrm>
            </p:grpSpPr>
            <p:sp>
              <p:nvSpPr>
                <p:cNvPr id="12" name="Parallelogram 11"/>
                <p:cNvSpPr/>
                <p:nvPr userDrawn="1"/>
              </p:nvSpPr>
              <p:spPr>
                <a:xfrm>
                  <a:off x="259228" y="4917989"/>
                  <a:ext cx="363557" cy="597540"/>
                </a:xfrm>
                <a:prstGeom prst="parallelogram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1350"/>
                </a:p>
              </p:txBody>
            </p:sp>
            <p:sp>
              <p:nvSpPr>
                <p:cNvPr id="14" name="Parallelogram 13"/>
                <p:cNvSpPr/>
                <p:nvPr userDrawn="1"/>
              </p:nvSpPr>
              <p:spPr>
                <a:xfrm>
                  <a:off x="909682" y="4917989"/>
                  <a:ext cx="363557" cy="597540"/>
                </a:xfrm>
                <a:prstGeom prst="parallelogram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1350"/>
                </a:p>
              </p:txBody>
            </p:sp>
            <p:sp>
              <p:nvSpPr>
                <p:cNvPr id="15" name="Parallelogram 14"/>
                <p:cNvSpPr/>
                <p:nvPr userDrawn="1"/>
              </p:nvSpPr>
              <p:spPr>
                <a:xfrm>
                  <a:off x="1560136" y="4912231"/>
                  <a:ext cx="363557" cy="597540"/>
                </a:xfrm>
                <a:prstGeom prst="parallelogram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1350"/>
                </a:p>
              </p:txBody>
            </p:sp>
            <p:sp>
              <p:nvSpPr>
                <p:cNvPr id="16" name="Parallelogram 15"/>
                <p:cNvSpPr/>
                <p:nvPr userDrawn="1"/>
              </p:nvSpPr>
              <p:spPr>
                <a:xfrm>
                  <a:off x="2210590" y="4918040"/>
                  <a:ext cx="363557" cy="597540"/>
                </a:xfrm>
                <a:prstGeom prst="parallelogram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1350"/>
                </a:p>
              </p:txBody>
            </p:sp>
            <p:sp>
              <p:nvSpPr>
                <p:cNvPr id="17" name="Parallelogram 16"/>
                <p:cNvSpPr/>
                <p:nvPr userDrawn="1"/>
              </p:nvSpPr>
              <p:spPr>
                <a:xfrm>
                  <a:off x="2861043" y="4912231"/>
                  <a:ext cx="363557" cy="597540"/>
                </a:xfrm>
                <a:prstGeom prst="parallelogram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1350"/>
                </a:p>
              </p:txBody>
            </p:sp>
          </p:grpSp>
          <p:grpSp>
            <p:nvGrpSpPr>
              <p:cNvPr id="19" name="Group 18"/>
              <p:cNvGrpSpPr/>
              <p:nvPr userDrawn="1"/>
            </p:nvGrpSpPr>
            <p:grpSpPr>
              <a:xfrm>
                <a:off x="3090276" y="4901920"/>
                <a:ext cx="2965372" cy="603349"/>
                <a:chOff x="259228" y="4912231"/>
                <a:chExt cx="2965372" cy="603349"/>
              </a:xfrm>
            </p:grpSpPr>
            <p:sp>
              <p:nvSpPr>
                <p:cNvPr id="20" name="Parallelogram 19"/>
                <p:cNvSpPr/>
                <p:nvPr userDrawn="1"/>
              </p:nvSpPr>
              <p:spPr>
                <a:xfrm>
                  <a:off x="259228" y="4917989"/>
                  <a:ext cx="363557" cy="597540"/>
                </a:xfrm>
                <a:prstGeom prst="parallelogram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1350"/>
                </a:p>
              </p:txBody>
            </p:sp>
            <p:sp>
              <p:nvSpPr>
                <p:cNvPr id="21" name="Parallelogram 20"/>
                <p:cNvSpPr/>
                <p:nvPr userDrawn="1"/>
              </p:nvSpPr>
              <p:spPr>
                <a:xfrm>
                  <a:off x="909682" y="4917989"/>
                  <a:ext cx="363557" cy="597540"/>
                </a:xfrm>
                <a:prstGeom prst="parallelogram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1350"/>
                </a:p>
              </p:txBody>
            </p:sp>
            <p:sp>
              <p:nvSpPr>
                <p:cNvPr id="22" name="Parallelogram 21"/>
                <p:cNvSpPr/>
                <p:nvPr userDrawn="1"/>
              </p:nvSpPr>
              <p:spPr>
                <a:xfrm>
                  <a:off x="1560136" y="4912231"/>
                  <a:ext cx="363557" cy="597540"/>
                </a:xfrm>
                <a:prstGeom prst="parallelogram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1350"/>
                </a:p>
              </p:txBody>
            </p:sp>
            <p:sp>
              <p:nvSpPr>
                <p:cNvPr id="23" name="Parallelogram 22"/>
                <p:cNvSpPr/>
                <p:nvPr userDrawn="1"/>
              </p:nvSpPr>
              <p:spPr>
                <a:xfrm>
                  <a:off x="2210590" y="4918040"/>
                  <a:ext cx="363557" cy="597540"/>
                </a:xfrm>
                <a:prstGeom prst="parallelogram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1350"/>
                </a:p>
              </p:txBody>
            </p:sp>
            <p:sp>
              <p:nvSpPr>
                <p:cNvPr id="24" name="Parallelogram 23"/>
                <p:cNvSpPr/>
                <p:nvPr userDrawn="1"/>
              </p:nvSpPr>
              <p:spPr>
                <a:xfrm>
                  <a:off x="2861043" y="4912231"/>
                  <a:ext cx="363557" cy="597540"/>
                </a:xfrm>
                <a:prstGeom prst="parallelogram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1350"/>
                </a:p>
              </p:txBody>
            </p:sp>
          </p:grpSp>
          <p:grpSp>
            <p:nvGrpSpPr>
              <p:cNvPr id="31" name="Group 30"/>
              <p:cNvGrpSpPr/>
              <p:nvPr userDrawn="1"/>
            </p:nvGrpSpPr>
            <p:grpSpPr>
              <a:xfrm>
                <a:off x="6307181" y="4901920"/>
                <a:ext cx="2965372" cy="603349"/>
                <a:chOff x="259228" y="4912231"/>
                <a:chExt cx="2965372" cy="603349"/>
              </a:xfrm>
            </p:grpSpPr>
            <p:sp>
              <p:nvSpPr>
                <p:cNvPr id="32" name="Parallelogram 31"/>
                <p:cNvSpPr/>
                <p:nvPr userDrawn="1"/>
              </p:nvSpPr>
              <p:spPr>
                <a:xfrm>
                  <a:off x="259228" y="4917989"/>
                  <a:ext cx="363557" cy="597540"/>
                </a:xfrm>
                <a:prstGeom prst="parallelogram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1350"/>
                </a:p>
              </p:txBody>
            </p:sp>
            <p:sp>
              <p:nvSpPr>
                <p:cNvPr id="33" name="Parallelogram 32"/>
                <p:cNvSpPr/>
                <p:nvPr userDrawn="1"/>
              </p:nvSpPr>
              <p:spPr>
                <a:xfrm>
                  <a:off x="909682" y="4917989"/>
                  <a:ext cx="363557" cy="597540"/>
                </a:xfrm>
                <a:prstGeom prst="parallelogram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1350"/>
                </a:p>
              </p:txBody>
            </p:sp>
            <p:sp>
              <p:nvSpPr>
                <p:cNvPr id="34" name="Parallelogram 33"/>
                <p:cNvSpPr/>
                <p:nvPr userDrawn="1"/>
              </p:nvSpPr>
              <p:spPr>
                <a:xfrm>
                  <a:off x="1560136" y="4912231"/>
                  <a:ext cx="363557" cy="597540"/>
                </a:xfrm>
                <a:prstGeom prst="parallelogram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1350"/>
                </a:p>
              </p:txBody>
            </p:sp>
            <p:sp>
              <p:nvSpPr>
                <p:cNvPr id="35" name="Parallelogram 34"/>
                <p:cNvSpPr/>
                <p:nvPr userDrawn="1"/>
              </p:nvSpPr>
              <p:spPr>
                <a:xfrm>
                  <a:off x="2210590" y="4918040"/>
                  <a:ext cx="363557" cy="597540"/>
                </a:xfrm>
                <a:prstGeom prst="parallelogram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1350"/>
                </a:p>
              </p:txBody>
            </p:sp>
            <p:sp>
              <p:nvSpPr>
                <p:cNvPr id="36" name="Parallelogram 35"/>
                <p:cNvSpPr/>
                <p:nvPr userDrawn="1"/>
              </p:nvSpPr>
              <p:spPr>
                <a:xfrm>
                  <a:off x="2861043" y="4912231"/>
                  <a:ext cx="363557" cy="597540"/>
                </a:xfrm>
                <a:prstGeom prst="parallelogram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1350"/>
                </a:p>
              </p:txBody>
            </p:sp>
          </p:grpSp>
          <p:grpSp>
            <p:nvGrpSpPr>
              <p:cNvPr id="25" name="Group 24"/>
              <p:cNvGrpSpPr/>
              <p:nvPr userDrawn="1"/>
            </p:nvGrpSpPr>
            <p:grpSpPr>
              <a:xfrm>
                <a:off x="9491035" y="4901920"/>
                <a:ext cx="2965372" cy="603349"/>
                <a:chOff x="259228" y="4912231"/>
                <a:chExt cx="2965372" cy="603349"/>
              </a:xfrm>
            </p:grpSpPr>
            <p:sp>
              <p:nvSpPr>
                <p:cNvPr id="26" name="Parallelogram 25"/>
                <p:cNvSpPr/>
                <p:nvPr userDrawn="1"/>
              </p:nvSpPr>
              <p:spPr>
                <a:xfrm>
                  <a:off x="259228" y="4917989"/>
                  <a:ext cx="363557" cy="597540"/>
                </a:xfrm>
                <a:prstGeom prst="parallelogram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1350"/>
                </a:p>
              </p:txBody>
            </p:sp>
            <p:sp>
              <p:nvSpPr>
                <p:cNvPr id="27" name="Parallelogram 26"/>
                <p:cNvSpPr/>
                <p:nvPr userDrawn="1"/>
              </p:nvSpPr>
              <p:spPr>
                <a:xfrm>
                  <a:off x="909682" y="4917989"/>
                  <a:ext cx="363557" cy="597540"/>
                </a:xfrm>
                <a:prstGeom prst="parallelogram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1350"/>
                </a:p>
              </p:txBody>
            </p:sp>
            <p:sp>
              <p:nvSpPr>
                <p:cNvPr id="28" name="Parallelogram 27"/>
                <p:cNvSpPr/>
                <p:nvPr userDrawn="1"/>
              </p:nvSpPr>
              <p:spPr>
                <a:xfrm>
                  <a:off x="1560136" y="4912231"/>
                  <a:ext cx="363557" cy="597540"/>
                </a:xfrm>
                <a:prstGeom prst="parallelogram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1350"/>
                </a:p>
              </p:txBody>
            </p:sp>
            <p:sp>
              <p:nvSpPr>
                <p:cNvPr id="29" name="Parallelogram 28"/>
                <p:cNvSpPr/>
                <p:nvPr userDrawn="1"/>
              </p:nvSpPr>
              <p:spPr>
                <a:xfrm>
                  <a:off x="2210590" y="4918040"/>
                  <a:ext cx="363557" cy="597540"/>
                </a:xfrm>
                <a:prstGeom prst="parallelogram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1350"/>
                </a:p>
              </p:txBody>
            </p:sp>
            <p:sp>
              <p:nvSpPr>
                <p:cNvPr id="30" name="Parallelogram 29"/>
                <p:cNvSpPr/>
                <p:nvPr userDrawn="1"/>
              </p:nvSpPr>
              <p:spPr>
                <a:xfrm>
                  <a:off x="2861043" y="4912231"/>
                  <a:ext cx="363557" cy="597540"/>
                </a:xfrm>
                <a:prstGeom prst="parallelogram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1350"/>
                </a:p>
              </p:txBody>
            </p:sp>
          </p:grp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7401" y="489154"/>
            <a:ext cx="6960870" cy="590931"/>
          </a:xfrm>
        </p:spPr>
        <p:txBody>
          <a:bodyPr anchor="t" anchorCtr="0">
            <a:spAutoFit/>
          </a:bodyPr>
          <a:lstStyle>
            <a:lvl1pPr>
              <a:lnSpc>
                <a:spcPct val="80000"/>
              </a:lnSpc>
              <a:defRPr sz="405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8" name="Rectangle 17"/>
          <p:cNvSpPr/>
          <p:nvPr userDrawn="1"/>
        </p:nvSpPr>
        <p:spPr>
          <a:xfrm>
            <a:off x="4235677" y="5425140"/>
            <a:ext cx="5056734" cy="1015663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en-US" sz="6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ASTERPLAN" panose="02000400000000000000" pitchFamily="2" charset="0"/>
                <a:ea typeface="MASTERPLAN" panose="02000400000000000000" pitchFamily="2" charset="0"/>
              </a:rPr>
              <a:t>CHRISTIANS AT WORK</a:t>
            </a:r>
          </a:p>
        </p:txBody>
      </p:sp>
    </p:spTree>
    <p:extLst>
      <p:ext uri="{BB962C8B-B14F-4D97-AF65-F5344CB8AC3E}">
        <p14:creationId xmlns:p14="http://schemas.microsoft.com/office/powerpoint/2010/main" val="41345308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smtClean="0"/>
              <a:t>4/22/2016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58703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9144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346" y="1225296"/>
            <a:ext cx="696087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6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4330" y="5020056"/>
            <a:ext cx="6789420" cy="1066800"/>
          </a:xfrm>
        </p:spPr>
        <p:txBody>
          <a:bodyPr anchor="t">
            <a:normAutofit/>
          </a:bodyPr>
          <a:lstStyle>
            <a:lvl1pPr marL="0" indent="0">
              <a:buNone/>
              <a:defRPr sz="1800" b="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45251" y="6272785"/>
            <a:ext cx="1983232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8664C608-40B1-4030-A28D-5B74BC98ADCE}" type="datetimeFigureOut">
              <a:rPr lang="en-US" smtClean="0"/>
              <a:t>4/22/2016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36099" y="6272784"/>
            <a:ext cx="4745736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633862" y="2430623"/>
            <a:ext cx="914400" cy="914400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450" y="2508607"/>
            <a:ext cx="891224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37769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2218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smtClean="0"/>
              <a:t>4/22/2016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52994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0793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0793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smtClean="0"/>
              <a:t>4/22/2016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90911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77919A6-33EB-49BD-A62F-1FA56B9F9712}" type="datetimeFigureOut">
              <a:rPr lang="en-US" smtClean="0"/>
              <a:t>4/22/2016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37922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smtClean="0"/>
              <a:t>4/22/2016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86135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685800"/>
            <a:ext cx="5033772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smtClean="0"/>
              <a:t>4/22/2016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79759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6227805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smtClean="0"/>
              <a:t>4/22/2016</a:t>
            </a:fld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84677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microsoft.com/office/2007/relationships/hdphoto" Target="../media/hdphoto1.wdp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8" name="Oval 7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1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21408"/>
            <a:ext cx="7772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2368" y="6272785"/>
            <a:ext cx="245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8664C608-40B1-4030-A28D-5B74BC98ADCE}" type="datetimeFigureOut">
              <a:rPr lang="en-US" smtClean="0"/>
              <a:t>4/22/2016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272785"/>
            <a:ext cx="47457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83346" y="6272785"/>
            <a:ext cx="4800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 spc="-7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9213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  <p:sldLayoutId id="2147483864" r:id="rId12"/>
  </p:sldLayoutIdLst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b="0" kern="1200" cap="all" baseline="0">
          <a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7200" dirty="0">
                <a:latin typeface="MASTERPLAN" panose="02000400000000000000" pitchFamily="2" charset="0"/>
                <a:ea typeface="MASTERPLAN" panose="02000400000000000000" pitchFamily="2" charset="0"/>
              </a:rPr>
              <a:t>CHRISTIANS AT WORK</a:t>
            </a:r>
            <a:endParaRPr lang="en-GB" sz="7200" dirty="0">
              <a:latin typeface="MASTERPLAN" panose="02000400000000000000" pitchFamily="2" charset="0"/>
              <a:ea typeface="MASTERPLAN" panose="020004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8670" y="4796123"/>
            <a:ext cx="5918454" cy="802386"/>
          </a:xfrm>
        </p:spPr>
        <p:txBody>
          <a:bodyPr/>
          <a:lstStyle/>
          <a:p>
            <a:r>
              <a:rPr lang="en-US" sz="4050" dirty="0"/>
              <a:t>COLOSSIANS 3:22-4:1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560881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765" y="565354"/>
            <a:ext cx="5220653" cy="590931"/>
          </a:xfrm>
        </p:spPr>
        <p:txBody>
          <a:bodyPr/>
          <a:lstStyle/>
          <a:p>
            <a:r>
              <a:rPr lang="en-US" dirty="0"/>
              <a:t>Context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498765" y="1313112"/>
            <a:ext cx="8364682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42922" indent="-642922">
              <a:buClr>
                <a:srgbClr val="F0C401"/>
              </a:buClr>
              <a:buSzPct val="75000"/>
              <a:buFont typeface="Wingdings" panose="05000000000000000000" pitchFamily="2" charset="2"/>
              <a:buChar char="q"/>
            </a:pPr>
            <a:r>
              <a:rPr lang="en-GB" sz="4800" dirty="0">
                <a:ea typeface="MASTERPLAN" panose="02000400000000000000" pitchFamily="2" charset="0"/>
              </a:rPr>
              <a:t> Slavery in the 1st century</a:t>
            </a:r>
          </a:p>
          <a:p>
            <a:pPr marL="642922" indent="-642922">
              <a:buClr>
                <a:srgbClr val="F0C401"/>
              </a:buClr>
              <a:buSzPct val="75000"/>
              <a:buFont typeface="Wingdings" panose="05000000000000000000" pitchFamily="2" charset="2"/>
              <a:buChar char="q"/>
            </a:pPr>
            <a:endParaRPr lang="en-GB" sz="3200" dirty="0">
              <a:ea typeface="MASTERPLAN" panose="02000400000000000000" pitchFamily="2" charset="0"/>
            </a:endParaRPr>
          </a:p>
          <a:p>
            <a:pPr marL="642922" indent="-642922">
              <a:buClr>
                <a:srgbClr val="F0C401"/>
              </a:buClr>
              <a:buSzPct val="75000"/>
              <a:buFont typeface="Wingdings" panose="05000000000000000000" pitchFamily="2" charset="2"/>
              <a:buChar char="q"/>
            </a:pPr>
            <a:r>
              <a:rPr lang="en-US" sz="4800" dirty="0">
                <a:ea typeface="MASTERPLAN" panose="02000400000000000000" pitchFamily="2" charset="0"/>
              </a:rPr>
              <a:t>Teaching on True Spirituality</a:t>
            </a:r>
          </a:p>
        </p:txBody>
      </p:sp>
    </p:spTree>
    <p:extLst>
      <p:ext uri="{BB962C8B-B14F-4D97-AF65-F5344CB8AC3E}">
        <p14:creationId xmlns:p14="http://schemas.microsoft.com/office/powerpoint/2010/main" val="32030129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29" end="5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charRg st="29" end="5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50160" y="437481"/>
            <a:ext cx="839887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42922" indent="-642922">
              <a:buClr>
                <a:srgbClr val="F0C401"/>
              </a:buClr>
              <a:buSzPct val="75000"/>
              <a:buFont typeface="Wingdings" panose="05000000000000000000" pitchFamily="2" charset="2"/>
              <a:buChar char="q"/>
            </a:pPr>
            <a:r>
              <a:rPr lang="en-GB" sz="6000" dirty="0">
                <a:ea typeface="MASTERPLAN" panose="02000400000000000000" pitchFamily="2" charset="0"/>
              </a:rPr>
              <a:t>a new Master</a:t>
            </a:r>
          </a:p>
        </p:txBody>
      </p:sp>
    </p:spTree>
    <p:extLst>
      <p:ext uri="{BB962C8B-B14F-4D97-AF65-F5344CB8AC3E}">
        <p14:creationId xmlns:p14="http://schemas.microsoft.com/office/powerpoint/2010/main" val="19160872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50160" y="437481"/>
            <a:ext cx="839887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42922" indent="-642922">
              <a:buClr>
                <a:srgbClr val="F0C401"/>
              </a:buClr>
              <a:buSzPct val="75000"/>
              <a:buFont typeface="Wingdings" panose="05000000000000000000" pitchFamily="2" charset="2"/>
              <a:buChar char="q"/>
            </a:pPr>
            <a:r>
              <a:rPr lang="en-GB" sz="6000" dirty="0">
                <a:solidFill>
                  <a:schemeClr val="bg1">
                    <a:lumMod val="65000"/>
                  </a:schemeClr>
                </a:solidFill>
                <a:ea typeface="MASTERPLAN" panose="02000400000000000000" pitchFamily="2" charset="0"/>
              </a:rPr>
              <a:t>a new Master</a:t>
            </a:r>
          </a:p>
          <a:p>
            <a:pPr marL="642922" indent="-642922">
              <a:buClr>
                <a:srgbClr val="F0C401"/>
              </a:buClr>
              <a:buSzPct val="75000"/>
              <a:buFont typeface="Wingdings" panose="05000000000000000000" pitchFamily="2" charset="2"/>
              <a:buChar char="q"/>
            </a:pPr>
            <a:r>
              <a:rPr lang="en-US" sz="6000" dirty="0">
                <a:ea typeface="MASTERPLAN" panose="02000400000000000000" pitchFamily="2" charset="0"/>
              </a:rPr>
              <a:t>a new Attitude</a:t>
            </a:r>
          </a:p>
        </p:txBody>
      </p:sp>
    </p:spTree>
    <p:extLst>
      <p:ext uri="{BB962C8B-B14F-4D97-AF65-F5344CB8AC3E}">
        <p14:creationId xmlns:p14="http://schemas.microsoft.com/office/powerpoint/2010/main" val="27640187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50160" y="437481"/>
            <a:ext cx="839887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42922" indent="-642922">
              <a:buClr>
                <a:srgbClr val="F0C401"/>
              </a:buClr>
              <a:buSzPct val="75000"/>
              <a:buFont typeface="Wingdings" panose="05000000000000000000" pitchFamily="2" charset="2"/>
              <a:buChar char="q"/>
            </a:pPr>
            <a:r>
              <a:rPr lang="en-GB" sz="6000" dirty="0">
                <a:solidFill>
                  <a:schemeClr val="bg1">
                    <a:lumMod val="65000"/>
                  </a:schemeClr>
                </a:solidFill>
                <a:ea typeface="MASTERPLAN" panose="02000400000000000000" pitchFamily="2" charset="0"/>
              </a:rPr>
              <a:t>a new Master</a:t>
            </a:r>
          </a:p>
          <a:p>
            <a:pPr marL="642922" indent="-642922">
              <a:buClr>
                <a:srgbClr val="F0C401"/>
              </a:buClr>
              <a:buSzPct val="75000"/>
              <a:buFont typeface="Wingdings" panose="05000000000000000000" pitchFamily="2" charset="2"/>
              <a:buChar char="q"/>
            </a:pPr>
            <a:r>
              <a:rPr lang="en-US" sz="6000" dirty="0">
                <a:solidFill>
                  <a:schemeClr val="bg1">
                    <a:lumMod val="65000"/>
                  </a:schemeClr>
                </a:solidFill>
                <a:ea typeface="MASTERPLAN" panose="02000400000000000000" pitchFamily="2" charset="0"/>
              </a:rPr>
              <a:t>a new Attitude</a:t>
            </a:r>
          </a:p>
          <a:p>
            <a:pPr marL="642922" indent="-642922">
              <a:buClr>
                <a:srgbClr val="F0C401"/>
              </a:buClr>
              <a:buSzPct val="75000"/>
              <a:buFont typeface="Wingdings" panose="05000000000000000000" pitchFamily="2" charset="2"/>
              <a:buChar char="q"/>
            </a:pPr>
            <a:r>
              <a:rPr lang="en-US" sz="6000" dirty="0">
                <a:ea typeface="MASTERPLAN" panose="02000400000000000000" pitchFamily="2" charset="0"/>
              </a:rPr>
              <a:t>a new Motivation</a:t>
            </a:r>
          </a:p>
        </p:txBody>
      </p:sp>
    </p:spTree>
    <p:extLst>
      <p:ext uri="{BB962C8B-B14F-4D97-AF65-F5344CB8AC3E}">
        <p14:creationId xmlns:p14="http://schemas.microsoft.com/office/powerpoint/2010/main" val="42897366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50160" y="437481"/>
            <a:ext cx="839887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42922" indent="-642922">
              <a:buClr>
                <a:srgbClr val="F0C401"/>
              </a:buClr>
              <a:buSzPct val="75000"/>
              <a:buFont typeface="Wingdings" panose="05000000000000000000" pitchFamily="2" charset="2"/>
              <a:buChar char="q"/>
            </a:pPr>
            <a:r>
              <a:rPr lang="en-GB" sz="6000" dirty="0">
                <a:solidFill>
                  <a:schemeClr val="bg1">
                    <a:lumMod val="65000"/>
                  </a:schemeClr>
                </a:solidFill>
                <a:ea typeface="MASTERPLAN" panose="02000400000000000000" pitchFamily="2" charset="0"/>
              </a:rPr>
              <a:t>a new Master</a:t>
            </a:r>
          </a:p>
          <a:p>
            <a:pPr marL="642922" indent="-642922">
              <a:buClr>
                <a:srgbClr val="F0C401"/>
              </a:buClr>
              <a:buSzPct val="75000"/>
              <a:buFont typeface="Wingdings" panose="05000000000000000000" pitchFamily="2" charset="2"/>
              <a:buChar char="q"/>
            </a:pPr>
            <a:r>
              <a:rPr lang="en-US" sz="6000" dirty="0">
                <a:solidFill>
                  <a:schemeClr val="bg1">
                    <a:lumMod val="65000"/>
                  </a:schemeClr>
                </a:solidFill>
                <a:ea typeface="MASTERPLAN" panose="02000400000000000000" pitchFamily="2" charset="0"/>
              </a:rPr>
              <a:t>a new Attitude</a:t>
            </a:r>
          </a:p>
          <a:p>
            <a:pPr marL="642922" indent="-642922">
              <a:buClr>
                <a:srgbClr val="F0C401"/>
              </a:buClr>
              <a:buSzPct val="75000"/>
              <a:buFont typeface="Wingdings" panose="05000000000000000000" pitchFamily="2" charset="2"/>
              <a:buChar char="q"/>
            </a:pPr>
            <a:r>
              <a:rPr lang="en-US" sz="6000" dirty="0">
                <a:solidFill>
                  <a:schemeClr val="bg1">
                    <a:lumMod val="65000"/>
                  </a:schemeClr>
                </a:solidFill>
                <a:ea typeface="MASTERPLAN" panose="02000400000000000000" pitchFamily="2" charset="0"/>
              </a:rPr>
              <a:t>a new Motivation</a:t>
            </a:r>
          </a:p>
          <a:p>
            <a:pPr marL="642922" indent="-642922">
              <a:buClr>
                <a:srgbClr val="F0C401"/>
              </a:buClr>
              <a:buSzPct val="75000"/>
              <a:buFont typeface="Wingdings" panose="05000000000000000000" pitchFamily="2" charset="2"/>
              <a:buChar char="q"/>
            </a:pPr>
            <a:r>
              <a:rPr lang="en-GB" sz="6000" dirty="0">
                <a:ea typeface="MASTERPLAN" panose="02000400000000000000" pitchFamily="2" charset="0"/>
              </a:rPr>
              <a:t>a new Accountability</a:t>
            </a:r>
          </a:p>
        </p:txBody>
      </p:sp>
    </p:spTree>
    <p:extLst>
      <p:ext uri="{BB962C8B-B14F-4D97-AF65-F5344CB8AC3E}">
        <p14:creationId xmlns:p14="http://schemas.microsoft.com/office/powerpoint/2010/main" val="25079851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50160" y="437481"/>
            <a:ext cx="839887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42922" indent="-642922">
              <a:buClr>
                <a:srgbClr val="F0C401"/>
              </a:buClr>
              <a:buSzPct val="75000"/>
              <a:buFont typeface="Wingdings" panose="05000000000000000000" pitchFamily="2" charset="2"/>
              <a:buChar char="q"/>
            </a:pPr>
            <a:r>
              <a:rPr lang="en-GB" sz="6000" dirty="0">
                <a:ea typeface="MASTERPLAN" panose="02000400000000000000" pitchFamily="2" charset="0"/>
              </a:rPr>
              <a:t>a new Master</a:t>
            </a:r>
          </a:p>
          <a:p>
            <a:pPr marL="642922" indent="-642922">
              <a:buClr>
                <a:srgbClr val="F0C401"/>
              </a:buClr>
              <a:buSzPct val="75000"/>
              <a:buFont typeface="Wingdings" panose="05000000000000000000" pitchFamily="2" charset="2"/>
              <a:buChar char="q"/>
            </a:pPr>
            <a:r>
              <a:rPr lang="en-US" sz="6000" dirty="0">
                <a:ea typeface="MASTERPLAN" panose="02000400000000000000" pitchFamily="2" charset="0"/>
              </a:rPr>
              <a:t>a new Attitude</a:t>
            </a:r>
          </a:p>
          <a:p>
            <a:pPr marL="642922" indent="-642922">
              <a:buClr>
                <a:srgbClr val="F0C401"/>
              </a:buClr>
              <a:buSzPct val="75000"/>
              <a:buFont typeface="Wingdings" panose="05000000000000000000" pitchFamily="2" charset="2"/>
              <a:buChar char="q"/>
            </a:pPr>
            <a:r>
              <a:rPr lang="en-US" sz="6000" dirty="0">
                <a:ea typeface="MASTERPLAN" panose="02000400000000000000" pitchFamily="2" charset="0"/>
              </a:rPr>
              <a:t>a new Motivation</a:t>
            </a:r>
          </a:p>
          <a:p>
            <a:pPr marL="642922" indent="-642922">
              <a:buClr>
                <a:srgbClr val="F0C401"/>
              </a:buClr>
              <a:buSzPct val="75000"/>
              <a:buFont typeface="Wingdings" panose="05000000000000000000" pitchFamily="2" charset="2"/>
              <a:buChar char="q"/>
            </a:pPr>
            <a:r>
              <a:rPr lang="en-GB" sz="6000" dirty="0">
                <a:ea typeface="MASTERPLAN" panose="02000400000000000000" pitchFamily="2" charset="0"/>
              </a:rPr>
              <a:t>a new Accountability</a:t>
            </a:r>
          </a:p>
        </p:txBody>
      </p:sp>
    </p:spTree>
    <p:extLst>
      <p:ext uri="{BB962C8B-B14F-4D97-AF65-F5344CB8AC3E}">
        <p14:creationId xmlns:p14="http://schemas.microsoft.com/office/powerpoint/2010/main" val="30364550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cover dir="d"/>
      </p:transition>
    </mc:Choice>
    <mc:Fallback>
      <p:transition spd="slow">
        <p:cover dir="d"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53</TotalTime>
  <Words>58</Words>
  <Application>Microsoft Office PowerPoint</Application>
  <PresentationFormat>On-screen Show (4:3)</PresentationFormat>
  <Paragraphs>20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MASTERPLAN</vt:lpstr>
      <vt:lpstr>Rockwell</vt:lpstr>
      <vt:lpstr>Rockwell Condensed</vt:lpstr>
      <vt:lpstr>Wingdings</vt:lpstr>
      <vt:lpstr>Wood Type</vt:lpstr>
      <vt:lpstr>CHRISTIANS AT WORK</vt:lpstr>
      <vt:lpstr>Context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Colossians3v22-4v1 Christians at work (4-3)</dc:title>
  <dc:creator>Nick McQuaker</dc:creator>
  <cp:lastModifiedBy>Nick McQuaker</cp:lastModifiedBy>
  <cp:revision>6</cp:revision>
  <dcterms:created xsi:type="dcterms:W3CDTF">2016-04-22T10:49:08Z</dcterms:created>
  <dcterms:modified xsi:type="dcterms:W3CDTF">2016-04-22T11:42:22Z</dcterms:modified>
</cp:coreProperties>
</file>